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98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 alt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 alt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 alt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EAF17669-4514-484D-932D-F9407C7E02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0623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8C649B-DEB8-4897-816B-9950845DE443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61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47E111-420E-4D1C-BF46-85A9D79BADB1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71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CE9DE57-D936-4481-9878-2E05C7E0D16A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81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315F1D-B423-4739-B8DF-1803A89EC7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8906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EA99AF0-7052-45E9-834C-AF68D1C95D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537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3102010-35B0-4D85-BFF0-F8C1EE69CB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348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EB344B8-BA95-435F-AA07-EE4D553703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08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84A43C-0067-4B5F-B539-949541CC76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95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293809B-501C-4444-B1DE-2959D189BF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790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CBD7DF5-5B47-4005-96BD-1FBFD60EFE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271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C315FFA-7B49-4BC5-BB21-AEC90C89F8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676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8E038D-3E53-440A-A554-DEA8451329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052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F8B207-9E7D-43BC-A831-2A18DB2D31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210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506553-C9C2-4F11-9697-37EA64724A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698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CCA39DB3-F21D-4648-A7AC-C2FADE56E78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989513"/>
          </a:xfrm>
          <a:ln/>
        </p:spPr>
        <p:txBody>
          <a:bodyPr tIns="17640"/>
          <a:lstStyle/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altLang="ru-RU" sz="2000"/>
              <a:t>Я думаю, что старшему поколению тоже будет интересно сидеть за компьютером: смотреть видео или фотографии, поддерживать связь со своими одноклассниками или друзьями. Ведь им тяжело собираться вместе то одно мешает, то другое...А так со всеми можно переписываться или разговаривать.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804863"/>
            <a:ext cx="9936162" cy="603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373063"/>
            <a:ext cx="10079037" cy="603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Office PowerPoint</Application>
  <PresentationFormat>Произвольный</PresentationFormat>
  <Paragraphs>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Times New Roman</vt:lpstr>
      <vt:lpstr>Arial</vt:lpstr>
      <vt:lpstr>Microsoft YaHei</vt:lpstr>
      <vt:lpstr>Lucida Sans Unicode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Андрей</cp:lastModifiedBy>
  <cp:revision>2</cp:revision>
  <cp:lastPrinted>1601-01-01T00:00:00Z</cp:lastPrinted>
  <dcterms:created xsi:type="dcterms:W3CDTF">2015-10-28T17:00:54Z</dcterms:created>
  <dcterms:modified xsi:type="dcterms:W3CDTF">2015-11-05T10:27:22Z</dcterms:modified>
</cp:coreProperties>
</file>